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sldIdLst>
    <p:sldId id="258" r:id="rId3"/>
    <p:sldId id="257" r:id="rId4"/>
    <p:sldId id="261" r:id="rId5"/>
    <p:sldId id="281" r:id="rId6"/>
    <p:sldId id="276" r:id="rId7"/>
    <p:sldId id="279" r:id="rId8"/>
    <p:sldId id="263" r:id="rId9"/>
    <p:sldId id="262" r:id="rId10"/>
    <p:sldId id="278" r:id="rId11"/>
    <p:sldId id="268" r:id="rId12"/>
    <p:sldId id="273" r:id="rId13"/>
    <p:sldId id="272" r:id="rId14"/>
    <p:sldId id="271" r:id="rId15"/>
    <p:sldId id="270" r:id="rId16"/>
    <p:sldId id="260" r:id="rId17"/>
    <p:sldId id="275" r:id="rId18"/>
    <p:sldId id="274" r:id="rId19"/>
    <p:sldId id="280" r:id="rId20"/>
    <p:sldId id="264" r:id="rId21"/>
    <p:sldId id="265" r:id="rId22"/>
    <p:sldId id="266" r:id="rId23"/>
    <p:sldId id="26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94434" autoAdjust="0"/>
  </p:normalViewPr>
  <p:slideViewPr>
    <p:cSldViewPr>
      <p:cViewPr varScale="1">
        <p:scale>
          <a:sx n="67" d="100"/>
          <a:sy n="67" d="100"/>
        </p:scale>
        <p:origin x="13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FA38A3F-E6C4-4242-93E5-8FCCC89845B2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FD3743A-5BFC-4B6D-B22D-7B39451BF83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142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385208"/>
            <a:ext cx="7745505" cy="948519"/>
          </a:xfrm>
        </p:spPr>
        <p:txBody>
          <a:bodyPr/>
          <a:lstStyle/>
          <a:p>
            <a:r>
              <a:rPr lang="en-US" dirty="0" smtClean="0"/>
              <a:t>Two practice Test option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8489" y="304800"/>
            <a:ext cx="7756263" cy="1054250"/>
          </a:xfrm>
        </p:spPr>
        <p:txBody>
          <a:bodyPr/>
          <a:lstStyle/>
          <a:p>
            <a:r>
              <a:rPr lang="en-US" sz="4000" dirty="0"/>
              <a:t>How to Use GRE for Dummies</a:t>
            </a:r>
            <a:r>
              <a:rPr lang="en-US" sz="4000" dirty="0" smtClean="0">
                <a:solidFill>
                  <a:srgbClr val="895D1D"/>
                </a:solidFill>
              </a:rPr>
              <a:t>(contd.)</a:t>
            </a:r>
            <a:endParaRPr lang="en-GB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09800"/>
            <a:ext cx="7745505" cy="46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1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8305" y="1447800"/>
            <a:ext cx="7745505" cy="875853"/>
          </a:xfrm>
        </p:spPr>
        <p:txBody>
          <a:bodyPr/>
          <a:lstStyle/>
          <a:p>
            <a:r>
              <a:rPr lang="en-US" dirty="0" smtClean="0"/>
              <a:t>Chapter Wise Test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0529" y="381000"/>
            <a:ext cx="7756263" cy="926949"/>
          </a:xfrm>
        </p:spPr>
        <p:txBody>
          <a:bodyPr/>
          <a:lstStyle/>
          <a:p>
            <a:r>
              <a:rPr lang="en-US" sz="4000" dirty="0"/>
              <a:t>How to Use GRE for </a:t>
            </a:r>
            <a:r>
              <a:rPr lang="en-US" sz="4000" dirty="0" smtClean="0"/>
              <a:t>Dummies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9" y="2183802"/>
            <a:ext cx="7756263" cy="46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43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to Use GRE for Dummies</a:t>
            </a:r>
            <a:r>
              <a:rPr lang="en-US" sz="4000" dirty="0" smtClean="0">
                <a:solidFill>
                  <a:srgbClr val="895D1D"/>
                </a:solidFill>
              </a:rPr>
              <a:t>(contd</a:t>
            </a:r>
            <a:r>
              <a:rPr lang="en-US" sz="4000" dirty="0">
                <a:solidFill>
                  <a:srgbClr val="895D1D"/>
                </a:solidFill>
              </a:rPr>
              <a:t>.)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47900"/>
            <a:ext cx="7911353" cy="4381500"/>
          </a:xfrm>
        </p:spPr>
      </p:pic>
    </p:spTree>
    <p:extLst>
      <p:ext uri="{BB962C8B-B14F-4D97-AF65-F5344CB8AC3E}">
        <p14:creationId xmlns:p14="http://schemas.microsoft.com/office/powerpoint/2010/main" val="2811478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to Use GRE for Dummies</a:t>
            </a:r>
            <a:r>
              <a:rPr lang="en-US" sz="4000" dirty="0" smtClean="0">
                <a:solidFill>
                  <a:srgbClr val="895D1D"/>
                </a:solidFill>
              </a:rPr>
              <a:t>(contd</a:t>
            </a:r>
            <a:r>
              <a:rPr lang="en-US" sz="4000" dirty="0">
                <a:solidFill>
                  <a:srgbClr val="895D1D"/>
                </a:solidFill>
              </a:rPr>
              <a:t>.)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1" y="2247900"/>
            <a:ext cx="7258089" cy="4229100"/>
          </a:xfrm>
        </p:spPr>
      </p:pic>
    </p:spTree>
    <p:extLst>
      <p:ext uri="{BB962C8B-B14F-4D97-AF65-F5344CB8AC3E}">
        <p14:creationId xmlns:p14="http://schemas.microsoft.com/office/powerpoint/2010/main" val="41051868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to Use GRE for Dummies</a:t>
            </a:r>
            <a:r>
              <a:rPr lang="en-US" sz="4000" dirty="0" smtClean="0">
                <a:solidFill>
                  <a:srgbClr val="895D1D"/>
                </a:solidFill>
              </a:rPr>
              <a:t>(contd</a:t>
            </a:r>
            <a:r>
              <a:rPr lang="en-US" sz="4000" dirty="0">
                <a:solidFill>
                  <a:srgbClr val="895D1D"/>
                </a:solidFill>
              </a:rPr>
              <a:t>.)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37" y="2438400"/>
            <a:ext cx="6935168" cy="3839111"/>
          </a:xfrm>
        </p:spPr>
      </p:pic>
    </p:spTree>
    <p:extLst>
      <p:ext uri="{BB962C8B-B14F-4D97-AF65-F5344CB8AC3E}">
        <p14:creationId xmlns:p14="http://schemas.microsoft.com/office/powerpoint/2010/main" val="19016653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057400"/>
            <a:ext cx="7745505" cy="1866453"/>
          </a:xfrm>
        </p:spPr>
        <p:txBody>
          <a:bodyPr/>
          <a:lstStyle/>
          <a:p>
            <a:r>
              <a:rPr lang="en-US" dirty="0" smtClean="0"/>
              <a:t>The project consists of 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 package</a:t>
            </a:r>
            <a:endParaRPr lang="en-US" dirty="0"/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more than 30</a:t>
            </a:r>
            <a:r>
              <a:rPr lang="en-US" dirty="0" smtClean="0"/>
              <a:t> </a:t>
            </a:r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 Around 140 methods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making of GRE for Dummies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4986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077200" cy="1600200"/>
          </a:xfrm>
        </p:spPr>
        <p:txBody>
          <a:bodyPr/>
          <a:lstStyle/>
          <a:p>
            <a:r>
              <a:rPr lang="en-US" dirty="0" smtClean="0"/>
              <a:t>The Class diagram in GRE for Dummies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6392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0"/>
            <a:ext cx="9372599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62937"/>
      </p:ext>
    </p:extLst>
  </p:cSld>
  <p:clrMapOvr>
    <a:masterClrMapping/>
  </p:clrMapOvr>
  <p:transition spd="slow" advClick="0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56263" cy="9906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562350" y="2514600"/>
            <a:ext cx="2286000" cy="3276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en-GB" sz="2200" dirty="0" smtClean="0">
                <a:latin typeface="Cambria"/>
                <a:ea typeface="Calibri"/>
                <a:cs typeface="Calibri"/>
              </a:rPr>
              <a:t>Question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en-GB" sz="2200" dirty="0" smtClean="0">
                <a:latin typeface="Cambria"/>
                <a:ea typeface="Calibri"/>
                <a:cs typeface="Calibri"/>
              </a:rPr>
              <a:t>Choice 1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en-GB" sz="2200" dirty="0" smtClean="0">
                <a:latin typeface="Cambria"/>
                <a:ea typeface="Calibri"/>
                <a:cs typeface="Calibri"/>
              </a:rPr>
              <a:t>Choice 2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en-GB" sz="2200" dirty="0" smtClean="0">
                <a:latin typeface="Cambria"/>
                <a:ea typeface="Calibri"/>
                <a:cs typeface="Calibri"/>
              </a:rPr>
              <a:t>Choice 3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en-GB" sz="2200" dirty="0" smtClean="0">
                <a:latin typeface="Cambria"/>
                <a:ea typeface="Calibri"/>
                <a:cs typeface="Calibri"/>
              </a:rPr>
              <a:t>Choice 4    </a:t>
            </a: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latin typeface="Cambria"/>
                <a:ea typeface="Calibri"/>
                <a:cs typeface="Calibri"/>
              </a:rPr>
              <a:t>Correct Answer</a:t>
            </a:r>
            <a:endParaRPr lang="en-GB" sz="1600" dirty="0">
              <a:latin typeface="Cambria"/>
              <a:ea typeface="Calibri"/>
              <a:cs typeface="Calibri"/>
            </a:endParaRPr>
          </a:p>
          <a:p>
            <a:pPr indent="457200" algn="just">
              <a:lnSpc>
                <a:spcPct val="115000"/>
              </a:lnSpc>
              <a:spcAft>
                <a:spcPts val="1000"/>
              </a:spcAft>
            </a:pPr>
            <a:endParaRPr lang="en-GB" sz="2200" dirty="0">
              <a:latin typeface="Cambria"/>
              <a:ea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705600" y="2895600"/>
            <a:ext cx="1891552" cy="1752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2000" dirty="0" smtClean="0">
                <a:effectLst/>
                <a:latin typeface="Cambria"/>
                <a:ea typeface="Calibri"/>
                <a:cs typeface="Calibri"/>
              </a:rPr>
              <a:t>QImage1.png</a:t>
            </a:r>
            <a:endParaRPr lang="en-GB" sz="2000" dirty="0">
              <a:effectLst/>
              <a:latin typeface="Cambria"/>
              <a:ea typeface="Calibri"/>
              <a:cs typeface="Calibri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1300" dirty="0">
                <a:effectLst/>
                <a:latin typeface="Cambria"/>
                <a:ea typeface="Calibri"/>
                <a:cs typeface="Calibri"/>
              </a:rPr>
              <a:t> </a:t>
            </a:r>
          </a:p>
        </p:txBody>
      </p:sp>
      <p:sp>
        <p:nvSpPr>
          <p:cNvPr id="42" name="Freeform 41"/>
          <p:cNvSpPr/>
          <p:nvPr/>
        </p:nvSpPr>
        <p:spPr>
          <a:xfrm flipV="1">
            <a:off x="5410200" y="2667000"/>
            <a:ext cx="1981200" cy="685800"/>
          </a:xfrm>
          <a:custGeom>
            <a:avLst/>
            <a:gdLst>
              <a:gd name="connsiteX0" fmla="*/ 0 w 971550"/>
              <a:gd name="connsiteY0" fmla="*/ 933450 h 933450"/>
              <a:gd name="connsiteX1" fmla="*/ 762000 w 971550"/>
              <a:gd name="connsiteY1" fmla="*/ 581025 h 933450"/>
              <a:gd name="connsiteX2" fmla="*/ 971550 w 971550"/>
              <a:gd name="connsiteY2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550" h="933450">
                <a:moveTo>
                  <a:pt x="0" y="933450"/>
                </a:moveTo>
                <a:cubicBezTo>
                  <a:pt x="300037" y="835025"/>
                  <a:pt x="600075" y="736600"/>
                  <a:pt x="762000" y="581025"/>
                </a:cubicBezTo>
                <a:cubicBezTo>
                  <a:pt x="923925" y="425450"/>
                  <a:pt x="947737" y="212725"/>
                  <a:pt x="971550" y="0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3" name="Rounded Rectangle 42"/>
          <p:cNvSpPr/>
          <p:nvPr/>
        </p:nvSpPr>
        <p:spPr>
          <a:xfrm>
            <a:off x="914400" y="2955606"/>
            <a:ext cx="1981200" cy="26098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1700" dirty="0" smtClean="0">
                <a:latin typeface="Cambria"/>
                <a:ea typeface="Calibri"/>
                <a:cs typeface="Calibri"/>
              </a:rPr>
              <a:t>QChoiceSet1.xml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1600" dirty="0" smtClean="0">
                <a:effectLst/>
                <a:latin typeface="Cambria"/>
                <a:ea typeface="Calibri"/>
                <a:cs typeface="Calibri"/>
              </a:rPr>
              <a:t>QCorrectAns1.xml</a:t>
            </a:r>
            <a:endParaRPr lang="en-GB" sz="1600" dirty="0">
              <a:effectLst/>
              <a:latin typeface="Cambria"/>
              <a:ea typeface="Calibri"/>
              <a:cs typeface="Calibri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1300" dirty="0">
                <a:effectLst/>
                <a:latin typeface="Cambria"/>
                <a:ea typeface="Calibri"/>
                <a:cs typeface="Calibri"/>
              </a:rPr>
              <a:t> </a:t>
            </a:r>
          </a:p>
        </p:txBody>
      </p:sp>
      <p:sp>
        <p:nvSpPr>
          <p:cNvPr id="45" name="Freeform 44"/>
          <p:cNvSpPr/>
          <p:nvPr/>
        </p:nvSpPr>
        <p:spPr>
          <a:xfrm>
            <a:off x="2724150" y="3886200"/>
            <a:ext cx="1517650" cy="45719"/>
          </a:xfrm>
          <a:custGeom>
            <a:avLst/>
            <a:gdLst>
              <a:gd name="connsiteX0" fmla="*/ 1476375 w 1476375"/>
              <a:gd name="connsiteY0" fmla="*/ 0 h 790575"/>
              <a:gd name="connsiteX1" fmla="*/ 1143000 w 1476375"/>
              <a:gd name="connsiteY1" fmla="*/ 476250 h 790575"/>
              <a:gd name="connsiteX2" fmla="*/ 247650 w 1476375"/>
              <a:gd name="connsiteY2" fmla="*/ 561975 h 790575"/>
              <a:gd name="connsiteX3" fmla="*/ 0 w 1476375"/>
              <a:gd name="connsiteY3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6375" h="790575">
                <a:moveTo>
                  <a:pt x="1476375" y="0"/>
                </a:moveTo>
                <a:cubicBezTo>
                  <a:pt x="1412081" y="191294"/>
                  <a:pt x="1347787" y="382588"/>
                  <a:pt x="1143000" y="476250"/>
                </a:cubicBezTo>
                <a:cubicBezTo>
                  <a:pt x="938213" y="569912"/>
                  <a:pt x="438150" y="509588"/>
                  <a:pt x="247650" y="561975"/>
                </a:cubicBezTo>
                <a:cubicBezTo>
                  <a:pt x="57150" y="614363"/>
                  <a:pt x="28575" y="702469"/>
                  <a:pt x="0" y="790575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46" name="Freeform 45"/>
          <p:cNvSpPr/>
          <p:nvPr/>
        </p:nvSpPr>
        <p:spPr>
          <a:xfrm>
            <a:off x="2595563" y="4502150"/>
            <a:ext cx="1646237" cy="661519"/>
          </a:xfrm>
          <a:custGeom>
            <a:avLst/>
            <a:gdLst>
              <a:gd name="connsiteX0" fmla="*/ 1066800 w 1066800"/>
              <a:gd name="connsiteY0" fmla="*/ 733425 h 733425"/>
              <a:gd name="connsiteX1" fmla="*/ 714375 w 1066800"/>
              <a:gd name="connsiteY1" fmla="*/ 409575 h 733425"/>
              <a:gd name="connsiteX2" fmla="*/ 142875 w 1066800"/>
              <a:gd name="connsiteY2" fmla="*/ 238125 h 733425"/>
              <a:gd name="connsiteX3" fmla="*/ 0 w 1066800"/>
              <a:gd name="connsiteY3" fmla="*/ 0 h 733425"/>
              <a:gd name="connsiteX0" fmla="*/ 1066800 w 1066800"/>
              <a:gd name="connsiteY0" fmla="*/ 733425 h 733425"/>
              <a:gd name="connsiteX1" fmla="*/ 704850 w 1066800"/>
              <a:gd name="connsiteY1" fmla="*/ 514350 h 733425"/>
              <a:gd name="connsiteX2" fmla="*/ 142875 w 1066800"/>
              <a:gd name="connsiteY2" fmla="*/ 238125 h 733425"/>
              <a:gd name="connsiteX3" fmla="*/ 0 w 1066800"/>
              <a:gd name="connsiteY3" fmla="*/ 0 h 733425"/>
              <a:gd name="connsiteX0" fmla="*/ 1066800 w 1066800"/>
              <a:gd name="connsiteY0" fmla="*/ 733425 h 733425"/>
              <a:gd name="connsiteX1" fmla="*/ 704850 w 1066800"/>
              <a:gd name="connsiteY1" fmla="*/ 514350 h 733425"/>
              <a:gd name="connsiteX2" fmla="*/ 247650 w 1066800"/>
              <a:gd name="connsiteY2" fmla="*/ 314325 h 733425"/>
              <a:gd name="connsiteX3" fmla="*/ 0 w 1066800"/>
              <a:gd name="connsiteY3" fmla="*/ 0 h 733425"/>
              <a:gd name="connsiteX0" fmla="*/ 1066800 w 1066800"/>
              <a:gd name="connsiteY0" fmla="*/ 733425 h 733425"/>
              <a:gd name="connsiteX1" fmla="*/ 769088 w 1066800"/>
              <a:gd name="connsiteY1" fmla="*/ 428625 h 733425"/>
              <a:gd name="connsiteX2" fmla="*/ 247650 w 1066800"/>
              <a:gd name="connsiteY2" fmla="*/ 314325 h 733425"/>
              <a:gd name="connsiteX3" fmla="*/ 0 w 1066800"/>
              <a:gd name="connsiteY3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6800" h="733425">
                <a:moveTo>
                  <a:pt x="1066800" y="733425"/>
                </a:moveTo>
                <a:cubicBezTo>
                  <a:pt x="967581" y="612775"/>
                  <a:pt x="905613" y="498475"/>
                  <a:pt x="769088" y="428625"/>
                </a:cubicBezTo>
                <a:cubicBezTo>
                  <a:pt x="632563" y="358775"/>
                  <a:pt x="375831" y="385763"/>
                  <a:pt x="247650" y="314325"/>
                </a:cubicBezTo>
                <a:cubicBezTo>
                  <a:pt x="119469" y="242887"/>
                  <a:pt x="11906" y="84931"/>
                  <a:pt x="0" y="0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61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 animBg="1"/>
      <p:bldP spid="42" grpId="0" animBg="1"/>
      <p:bldP spid="43" grpId="0" animBg="1"/>
      <p:bldP spid="45" grpId="0" animBg="1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Though this software has a collection of 15 chapters, but still some chapters are missing. Those could not be added for the lack of time. </a:t>
            </a:r>
            <a:endParaRPr lang="en-US" dirty="0"/>
          </a:p>
          <a:p>
            <a:endParaRPr lang="en-US" b="1" dirty="0"/>
          </a:p>
          <a:p>
            <a:pPr lvl="0"/>
            <a:r>
              <a:rPr lang="en-GB" dirty="0"/>
              <a:t>In the test section, the GRE exam format has not been implemented. This software only covers a simple practice test, not the way GRE exam is taken. 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8489" y="304800"/>
            <a:ext cx="7756263" cy="1054250"/>
          </a:xfrm>
        </p:spPr>
        <p:txBody>
          <a:bodyPr/>
          <a:lstStyle/>
          <a:p>
            <a:r>
              <a:rPr lang="en-US" sz="4800" dirty="0" smtClean="0"/>
              <a:t>Limitations of GRE for Dummies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26389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685800"/>
            <a:ext cx="6400800" cy="1295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Project: </a:t>
            </a:r>
            <a:r>
              <a:rPr lang="en-US" dirty="0" err="1" smtClean="0"/>
              <a:t>cse</a:t>
            </a:r>
            <a:r>
              <a:rPr lang="en-US" dirty="0" smtClean="0"/>
              <a:t> 2100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2133600"/>
            <a:ext cx="6400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7432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Tx/>
              <a:buFont typeface="Wingdings" pitchFamily="2" charset="2"/>
              <a:buChar char="v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sz="2000" dirty="0" smtClean="0">
                <a:latin typeface="+mj-lt"/>
              </a:rPr>
              <a:t>PROJECT NAME: GRE for Dummies </a:t>
            </a:r>
            <a:endParaRPr lang="en-US" sz="39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00" y="3048000"/>
            <a:ext cx="708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Century Gothic" pitchFamily="34" charset="0"/>
                <a:cs typeface="Arabic Typesetting" pitchFamily="66" charset="-78"/>
              </a:rPr>
              <a:t>Under Supervision of:</a:t>
            </a:r>
          </a:p>
          <a:p>
            <a:pPr algn="ctr"/>
            <a:endParaRPr lang="en-US" sz="1200" i="1" dirty="0" smtClean="0">
              <a:latin typeface="Century Gothic" pitchFamily="34" charset="0"/>
              <a:cs typeface="Arabic Typesetting" pitchFamily="66" charset="-78"/>
            </a:endParaRPr>
          </a:p>
          <a:p>
            <a:pPr algn="ctr"/>
            <a:r>
              <a:rPr lang="en-US" sz="1600" dirty="0" err="1" smtClean="0">
                <a:latin typeface="Century Gothic" pitchFamily="34" charset="0"/>
                <a:cs typeface="Arabic Typesetting" pitchFamily="66" charset="-78"/>
              </a:rPr>
              <a:t>Saifuddin</a:t>
            </a:r>
            <a:r>
              <a:rPr lang="en-US" sz="1600" dirty="0" smtClean="0">
                <a:latin typeface="Century Gothic" pitchFamily="34" charset="0"/>
                <a:cs typeface="Arabic Typesetting" pitchFamily="66" charset="-78"/>
              </a:rPr>
              <a:t> Mahmud </a:t>
            </a:r>
          </a:p>
          <a:p>
            <a:pPr algn="ctr"/>
            <a:r>
              <a:rPr lang="en-US" sz="1200" dirty="0" smtClean="0">
                <a:latin typeface="Century Gothic" pitchFamily="34" charset="0"/>
                <a:cs typeface="Arabic Typesetting" pitchFamily="66" charset="-78"/>
              </a:rPr>
              <a:t>Lecturer</a:t>
            </a:r>
          </a:p>
          <a:p>
            <a:pPr algn="ctr"/>
            <a:r>
              <a:rPr lang="en-US" sz="1200" dirty="0" smtClean="0">
                <a:latin typeface="Century Gothic" pitchFamily="34" charset="0"/>
                <a:cs typeface="Arabic Typesetting" pitchFamily="66" charset="-78"/>
              </a:rPr>
              <a:t>Department of Computer Science And Engineering, KUET</a:t>
            </a:r>
            <a:endParaRPr lang="en-US" sz="1200" dirty="0">
              <a:latin typeface="Century Gothic" pitchFamily="34" charset="0"/>
              <a:cs typeface="Arabic Typesetting" pitchFamily="66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4492686"/>
            <a:ext cx="4572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entury Gothic" pitchFamily="34" charset="0"/>
              </a:rPr>
              <a:t>Project by:</a:t>
            </a:r>
          </a:p>
          <a:p>
            <a:pPr algn="ctr"/>
            <a:r>
              <a:rPr lang="en-US" sz="1600" dirty="0" smtClean="0">
                <a:latin typeface="Century Gothic" pitchFamily="34" charset="0"/>
              </a:rPr>
              <a:t>Ahmad Musa (1207021)</a:t>
            </a:r>
          </a:p>
          <a:p>
            <a:pPr algn="ctr"/>
            <a:r>
              <a:rPr lang="en-US" sz="1100" dirty="0" smtClean="0">
                <a:latin typeface="Century Gothic" pitchFamily="34" charset="0"/>
              </a:rPr>
              <a:t>&amp;</a:t>
            </a:r>
            <a:endParaRPr lang="en-US" sz="1400" dirty="0" smtClean="0">
              <a:latin typeface="Century Gothic" pitchFamily="34" charset="0"/>
            </a:endParaRPr>
          </a:p>
          <a:p>
            <a:pPr algn="ctr"/>
            <a:r>
              <a:rPr lang="en-US" sz="1600" dirty="0" smtClean="0">
                <a:latin typeface="Century Gothic" pitchFamily="34" charset="0"/>
              </a:rPr>
              <a:t>Faisal Ahmed (1207044)</a:t>
            </a:r>
          </a:p>
        </p:txBody>
      </p:sp>
    </p:spTree>
    <p:extLst>
      <p:ext uri="{BB962C8B-B14F-4D97-AF65-F5344CB8AC3E}">
        <p14:creationId xmlns:p14="http://schemas.microsoft.com/office/powerpoint/2010/main" val="71564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2294385"/>
            <a:ext cx="7745505" cy="3877815"/>
          </a:xfrm>
        </p:spPr>
        <p:txBody>
          <a:bodyPr/>
          <a:lstStyle/>
          <a:p>
            <a:pPr lvl="0"/>
            <a:r>
              <a:rPr lang="en-GB" dirty="0"/>
              <a:t>More chapters could be added .</a:t>
            </a:r>
            <a:endParaRPr lang="en-US" dirty="0"/>
          </a:p>
          <a:p>
            <a:endParaRPr lang="en-US" dirty="0"/>
          </a:p>
          <a:p>
            <a:pPr lvl="0"/>
            <a:r>
              <a:rPr lang="en-GB" dirty="0"/>
              <a:t>GRE exam format could be maintained in the Test section.</a:t>
            </a:r>
            <a:endParaRPr lang="en-US" dirty="0"/>
          </a:p>
          <a:p>
            <a:endParaRPr lang="en-US" dirty="0"/>
          </a:p>
          <a:p>
            <a:pPr lvl="0"/>
            <a:r>
              <a:rPr lang="en-GB" dirty="0"/>
              <a:t>Level wise question sorting could be done 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Possible Improvements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15681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lot of students who are seeking admission in graduate program oversees can be benefited from GRE for Dummies.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Helpful for digital education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So, we hope …</a:t>
            </a:r>
          </a:p>
          <a:p>
            <a:r>
              <a:rPr lang="en-US" dirty="0" smtClean="0"/>
              <a:t>Those who need such an application, GRE for dummies will be of great value!!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Conclusion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3791436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4281" y="2819400"/>
            <a:ext cx="2839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895D1D"/>
                </a:solidFill>
                <a:ea typeface="+mj-ea"/>
                <a:cs typeface="+mj-cs"/>
              </a:rPr>
              <a:t>Thank </a:t>
            </a:r>
            <a:r>
              <a:rPr lang="en-US" sz="4000" dirty="0">
                <a:solidFill>
                  <a:srgbClr val="895D1D"/>
                </a:solidFill>
                <a:ea typeface="+mj-ea"/>
                <a:cs typeface="+mj-cs"/>
              </a:rPr>
              <a:t>You</a:t>
            </a:r>
            <a:r>
              <a:rPr lang="en-US" sz="4000" dirty="0" smtClean="0">
                <a:solidFill>
                  <a:srgbClr val="895D1D"/>
                </a:solidFill>
                <a:ea typeface="+mj-ea"/>
                <a:cs typeface="+mj-cs"/>
              </a:rPr>
              <a:t>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43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written in Java programming language</a:t>
            </a:r>
          </a:p>
          <a:p>
            <a:endParaRPr lang="en-US" dirty="0" smtClean="0"/>
          </a:p>
          <a:p>
            <a:r>
              <a:rPr lang="en-US" dirty="0" smtClean="0"/>
              <a:t>An application that helps to study and take test on GRE math topics.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>
                <a:latin typeface="Bell MT" pitchFamily="18" charset="0"/>
              </a:rPr>
              <a:t>Introduction to </a:t>
            </a:r>
            <a:r>
              <a:rPr lang="en-US" sz="5000" dirty="0" smtClean="0">
                <a:latin typeface="Bell MT" pitchFamily="18" charset="0"/>
              </a:rPr>
              <a:t>GRE for Dummies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23884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7200"/>
            <a:ext cx="78485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2514600"/>
            <a:ext cx="7756263" cy="1905000"/>
          </a:xfrm>
        </p:spPr>
        <p:txBody>
          <a:bodyPr/>
          <a:lstStyle/>
          <a:p>
            <a:r>
              <a:rPr lang="en-US" dirty="0" smtClean="0"/>
              <a:t>How to Use GRE for Dummies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73414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1" y="2209800"/>
            <a:ext cx="8188148" cy="4572000"/>
          </a:xfr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51051" y="302689"/>
            <a:ext cx="7756263" cy="1054250"/>
          </a:xfrm>
        </p:spPr>
        <p:txBody>
          <a:bodyPr/>
          <a:lstStyle/>
          <a:p>
            <a:r>
              <a:rPr lang="en-US" sz="4000" dirty="0"/>
              <a:t>How to Use GRE for Dummies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412965"/>
            <a:ext cx="17924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/>
              <a:t> </a:t>
            </a:r>
            <a:r>
              <a:rPr lang="en-US" sz="2200" b="1" dirty="0" smtClean="0"/>
              <a:t>Home Page 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86602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to Use GRE for Dummies</a:t>
            </a:r>
            <a:r>
              <a:rPr lang="en-US" sz="4000" dirty="0" smtClean="0">
                <a:solidFill>
                  <a:srgbClr val="895D1D"/>
                </a:solidFill>
              </a:rPr>
              <a:t>(contd</a:t>
            </a:r>
            <a:r>
              <a:rPr lang="en-US" sz="4000" dirty="0">
                <a:solidFill>
                  <a:srgbClr val="895D1D"/>
                </a:solidFill>
              </a:rPr>
              <a:t>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229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882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7823" y="1447800"/>
            <a:ext cx="7745505" cy="3877815"/>
          </a:xfrm>
        </p:spPr>
        <p:txBody>
          <a:bodyPr/>
          <a:lstStyle/>
          <a:p>
            <a:r>
              <a:rPr lang="en-US" dirty="0" smtClean="0"/>
              <a:t>Study from Tutorial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1051" y="302689"/>
            <a:ext cx="7756263" cy="1054250"/>
          </a:xfrm>
        </p:spPr>
        <p:txBody>
          <a:bodyPr/>
          <a:lstStyle/>
          <a:p>
            <a:r>
              <a:rPr lang="en-US" sz="4000" dirty="0"/>
              <a:t>How to Use GRE for Dummies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5" y="2133600"/>
            <a:ext cx="74676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15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A72B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47900"/>
            <a:ext cx="7772400" cy="43053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8489" y="304800"/>
            <a:ext cx="7756263" cy="1054250"/>
          </a:xfrm>
        </p:spPr>
        <p:txBody>
          <a:bodyPr/>
          <a:lstStyle/>
          <a:p>
            <a:r>
              <a:rPr lang="en-US" sz="4400" dirty="0"/>
              <a:t>How to Use GRE for Dummies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71595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491</TotalTime>
  <Words>326</Words>
  <Application>Microsoft Office PowerPoint</Application>
  <PresentationFormat>On-screen Show (4:3)</PresentationFormat>
  <Paragraphs>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Arabic Typesetting</vt:lpstr>
      <vt:lpstr>Arial</vt:lpstr>
      <vt:lpstr>Bell MT</vt:lpstr>
      <vt:lpstr>Book Antiqua</vt:lpstr>
      <vt:lpstr>Calibri</vt:lpstr>
      <vt:lpstr>Cambria</vt:lpstr>
      <vt:lpstr>Century Gothic</vt:lpstr>
      <vt:lpstr>Garamond</vt:lpstr>
      <vt:lpstr>Wingdings</vt:lpstr>
      <vt:lpstr>Couture</vt:lpstr>
      <vt:lpstr>Hardcover</vt:lpstr>
      <vt:lpstr>PowerPoint Presentation</vt:lpstr>
      <vt:lpstr>PowerPoint Presentation</vt:lpstr>
      <vt:lpstr>Introduction to GRE for Dummies</vt:lpstr>
      <vt:lpstr>PowerPoint Presentation</vt:lpstr>
      <vt:lpstr>How to Use GRE for Dummies</vt:lpstr>
      <vt:lpstr>How to Use GRE for Dummies</vt:lpstr>
      <vt:lpstr>How to Use GRE for Dummies(contd.)</vt:lpstr>
      <vt:lpstr>How to Use GRE for Dummies</vt:lpstr>
      <vt:lpstr>How to Use GRE for Dummies</vt:lpstr>
      <vt:lpstr>How to Use GRE for Dummies(contd.)</vt:lpstr>
      <vt:lpstr>How to Use GRE for Dummies</vt:lpstr>
      <vt:lpstr>How to Use GRE for Dummies(contd.)</vt:lpstr>
      <vt:lpstr>How to Use GRE for Dummies(contd.)</vt:lpstr>
      <vt:lpstr>How to Use GRE for Dummies(contd.)</vt:lpstr>
      <vt:lpstr>The making of GRE for Dummies</vt:lpstr>
      <vt:lpstr>The Class diagram in GRE for Dummies</vt:lpstr>
      <vt:lpstr>PowerPoint Presentation</vt:lpstr>
      <vt:lpstr>Implementation</vt:lpstr>
      <vt:lpstr>Limitations of GRE for Dummies</vt:lpstr>
      <vt:lpstr>Possible Improvements</vt:lpstr>
      <vt:lpstr>Conclusion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Suhail Mahmood</dc:creator>
  <cp:lastModifiedBy>Musa-PC</cp:lastModifiedBy>
  <cp:revision>64</cp:revision>
  <dcterms:created xsi:type="dcterms:W3CDTF">2013-09-28T13:51:51Z</dcterms:created>
  <dcterms:modified xsi:type="dcterms:W3CDTF">2014-10-15T20:05:17Z</dcterms:modified>
</cp:coreProperties>
</file>